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01ChemistryGenealogy/ChemistryGenealogy/blob/master/frontend/web/app/directives/viewMentored.js" TargetMode="External"/><Relationship Id="rId2" Type="http://schemas.openxmlformats.org/officeDocument/2006/relationships/hyperlink" Target="https://github.com/401ChemistryGenealogy/ChemistryGenealogy/blob/master/frontend/web/app/controllers/mentorshipNotificationController.js#L17-L2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401ChemistryGenealogy/ChemistryGenealogy/blob/master/frontend/web/app/views/view.html#L53" TargetMode="External"/><Relationship Id="rId4" Type="http://schemas.openxmlformats.org/officeDocument/2006/relationships/hyperlink" Target="https://github.com/401ChemistryGenealogy/ChemistryGenealogy/blob/master/frontend/web/app/views/viewMentored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401ChemistryGenealogy/ChemistryGenealogy/blob/master/frontend/web/app/services/searchService.js#L36-L43" TargetMode="External"/><Relationship Id="rId2" Type="http://schemas.openxmlformats.org/officeDocument/2006/relationships/hyperlink" Target="https://github.com/401ChemistryGenealogy/ChemistryGenealogy/blob/master/frontend/web/app/views/chemautopers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401ChemistryGenealogy/ChemistryGenealogy/blob/master/backend/app/lib/search.rb#L91-L111" TargetMode="External"/><Relationship Id="rId4" Type="http://schemas.openxmlformats.org/officeDocument/2006/relationships/hyperlink" Target="https://github.com/401ChemistryGenealogy/ChemistryGenealogy/blob/master/frontend/web/app/controllers/searchController.js#L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Chemistry </a:t>
            </a:r>
            <a:r>
              <a:rPr lang="en-US" dirty="0" smtClean="0"/>
              <a:t>Genealogy 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academic genealogy web application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19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notifications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wants to approve all submitted data.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Users with administrator privileges can navigate to an admin route that will detail new information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Administrator can then inspect the unapproved data before allowing it into the “searchable” pool.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+ admin </a:t>
            </a:r>
            <a:r>
              <a:rPr lang="en-US" dirty="0" err="1" smtClean="0"/>
              <a:t>sceencast</a:t>
            </a:r>
            <a:endParaRPr lang="en-CA" dirty="0"/>
          </a:p>
        </p:txBody>
      </p:sp>
      <p:pic>
        <p:nvPicPr>
          <p:cNvPr id="4" name="notificati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600" y="1152983"/>
            <a:ext cx="9720263" cy="5530818"/>
          </a:xfrm>
        </p:spPr>
      </p:pic>
    </p:spTree>
    <p:extLst>
      <p:ext uri="{BB962C8B-B14F-4D97-AF65-F5344CB8AC3E}">
        <p14:creationId xmlns:p14="http://schemas.microsoft.com/office/powerpoint/2010/main" val="3378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and solutions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differentiate between approved an unapproved data?</a:t>
            </a:r>
            <a:br>
              <a:rPr lang="en-US" dirty="0" smtClean="0"/>
            </a:br>
            <a:r>
              <a:rPr lang="en-US" dirty="0" smtClean="0"/>
              <a:t>Solution:  add an approved Boolean value and put an index + require restriction on it.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to load unapproved mentorships, unapproved supervisions and unapproved people without duplicating data?</a:t>
            </a:r>
            <a:br>
              <a:rPr lang="en-US" dirty="0" smtClean="0"/>
            </a:br>
            <a:r>
              <a:rPr lang="en-US" dirty="0" smtClean="0"/>
              <a:t>Solution: gather all notifications and use a ‘WHERE id not in (…)’ system.</a:t>
            </a:r>
          </a:p>
        </p:txBody>
      </p:sp>
    </p:spTree>
    <p:extLst>
      <p:ext uri="{BB962C8B-B14F-4D97-AF65-F5344CB8AC3E}">
        <p14:creationId xmlns:p14="http://schemas.microsoft.com/office/powerpoint/2010/main" val="24475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event loop is a different model of programing than one is accustomed to.  </a:t>
            </a:r>
            <a:r>
              <a:rPr lang="en-US" dirty="0" smtClean="0">
                <a:hlinkClick r:id="rId2"/>
              </a:rPr>
              <a:t>Example</a:t>
            </a:r>
            <a:endParaRPr lang="en-US" dirty="0" smtClean="0"/>
          </a:p>
          <a:p>
            <a:r>
              <a:rPr lang="en-US" dirty="0" smtClean="0"/>
              <a:t>Angular directives are a great way to encapsulate a web element.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example_part1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example_part_2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example_part3</a:t>
            </a:r>
            <a:endParaRPr lang="en-US" dirty="0" smtClean="0"/>
          </a:p>
          <a:p>
            <a:r>
              <a:rPr lang="en-US" dirty="0" smtClean="0"/>
              <a:t>Rails </a:t>
            </a:r>
            <a:r>
              <a:rPr lang="en-US" dirty="0" err="1" smtClean="0"/>
              <a:t>ActiveRecord</a:t>
            </a:r>
            <a:r>
              <a:rPr lang="en-US" dirty="0" smtClean="0"/>
              <a:t> is an amazing ORM</a:t>
            </a:r>
          </a:p>
          <a:p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dependencies can change </a:t>
            </a:r>
            <a:r>
              <a:rPr lang="en-US" dirty="0" err="1" smtClean="0"/>
              <a:t>change</a:t>
            </a:r>
            <a:r>
              <a:rPr lang="en-US" dirty="0" smtClean="0"/>
              <a:t> version… sometimes you need may need to specify specific versions, but is this a best practice?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39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should’ve been done differently or what next?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Rewrite frontend in Angular 1.5.x using a componentized methodology in </a:t>
            </a:r>
            <a:r>
              <a:rPr lang="en-US" dirty="0" err="1" smtClean="0"/>
              <a:t>TypeScript</a:t>
            </a:r>
            <a:r>
              <a:rPr lang="en-US" dirty="0" smtClean="0"/>
              <a:t> -&gt; progression towards Angular 2 and cleaner frontend. </a:t>
            </a:r>
            <a:endParaRPr lang="en-US" dirty="0"/>
          </a:p>
          <a:p>
            <a:r>
              <a:rPr lang="en-US" dirty="0" smtClean="0"/>
              <a:t>The only real use of the Rails API is to interact with the database… get rid of it and use </a:t>
            </a:r>
            <a:r>
              <a:rPr lang="en-US" dirty="0" smtClean="0"/>
              <a:t>some type of </a:t>
            </a:r>
            <a:r>
              <a:rPr lang="en-US" dirty="0" err="1" smtClean="0"/>
              <a:t>Dbaas</a:t>
            </a:r>
            <a:r>
              <a:rPr lang="en-US" dirty="0" smtClean="0"/>
              <a:t> coupled with authentication -&gt; </a:t>
            </a:r>
            <a:r>
              <a:rPr lang="en-US" dirty="0" smtClean="0"/>
              <a:t>deployment = webpage, no server to deal with. What if I need to access </a:t>
            </a:r>
            <a:r>
              <a:rPr lang="en-US" dirty="0" err="1" smtClean="0"/>
              <a:t>sometype</a:t>
            </a:r>
            <a:r>
              <a:rPr lang="en-US" dirty="0" smtClean="0"/>
              <a:t> of service? (mailer, image resizer or something similar) -&gt; amazon lambda, azure functions or cloud functions. The days of deploying a server for small scale web applications </a:t>
            </a:r>
            <a:r>
              <a:rPr lang="en-US" dirty="0" smtClean="0"/>
              <a:t>are hopefully nearing an end. </a:t>
            </a:r>
            <a:endParaRPr lang="en-US" dirty="0" smtClean="0"/>
          </a:p>
          <a:p>
            <a:r>
              <a:rPr lang="en-US" dirty="0" smtClean="0"/>
              <a:t>Make a real production/deployment workflow</a:t>
            </a:r>
            <a:r>
              <a:rPr lang="en-CA" dirty="0" smtClean="0"/>
              <a:t>. 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r>
              <a:rPr lang="en-US" dirty="0" smtClean="0"/>
              <a:t>Autocomplete without a %</a:t>
            </a:r>
            <a:r>
              <a:rPr lang="en-US" dirty="0" err="1" smtClean="0"/>
              <a:t>val</a:t>
            </a:r>
            <a:r>
              <a:rPr lang="en-US" dirty="0" smtClean="0"/>
              <a:t>% (one wildcard).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92868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members of the academic and professional communities to explore </a:t>
            </a:r>
            <a:r>
              <a:rPr lang="en-US" dirty="0" smtClean="0"/>
              <a:t>– through search and data visualization -- the </a:t>
            </a:r>
            <a:r>
              <a:rPr lang="en-US" dirty="0" smtClean="0"/>
              <a:t>academic lineages uploaded by the application users.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Provide the administrator tight controls over data submission.</a:t>
            </a:r>
          </a:p>
        </p:txBody>
      </p:sp>
    </p:spTree>
    <p:extLst>
      <p:ext uri="{BB962C8B-B14F-4D97-AF65-F5344CB8AC3E}">
        <p14:creationId xmlns:p14="http://schemas.microsoft.com/office/powerpoint/2010/main" val="17761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 follows a model that should be familiar to anyone that has exposure to web application development.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2904439"/>
            <a:ext cx="6010275" cy="35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Angular application using the Angular Material framework.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Angular provides an easy to understand MVC framework with many bells and whistles -- $q, $http, $broadcast.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Angular Material brings a material design UI framework that has “built in” responsiveness.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D3.js is used for the visualizations – strong library with many “plugin” libraries. </a:t>
            </a:r>
          </a:p>
        </p:txBody>
      </p:sp>
    </p:spTree>
    <p:extLst>
      <p:ext uri="{BB962C8B-B14F-4D97-AF65-F5344CB8AC3E}">
        <p14:creationId xmlns:p14="http://schemas.microsoft.com/office/powerpoint/2010/main" val="187238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Rails application using the ‘rails-</a:t>
            </a:r>
            <a:r>
              <a:rPr lang="en-US" dirty="0" err="1" smtClean="0"/>
              <a:t>api</a:t>
            </a:r>
            <a:r>
              <a:rPr lang="en-US" dirty="0" smtClean="0"/>
              <a:t>’ gem.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Controllers render JSON instead of HTML</a:t>
            </a:r>
          </a:p>
          <a:p>
            <a:endParaRPr lang="en-US" dirty="0"/>
          </a:p>
          <a:p>
            <a:r>
              <a:rPr lang="en-US" dirty="0" smtClean="0"/>
              <a:t>Provides a smooth workflow and strong opinionated framework.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86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SQLite provides an embeddable database with a familiar query language.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Rails allows for a “plug and play” approach to databases, so that if the embedded nature of SQLite caused a performance issue a “real” database (PostgreSQL) could be swapped in and the data migration should be relatively straightforward. </a:t>
            </a:r>
          </a:p>
        </p:txBody>
      </p:sp>
    </p:spTree>
    <p:extLst>
      <p:ext uri="{BB962C8B-B14F-4D97-AF65-F5344CB8AC3E}">
        <p14:creationId xmlns:p14="http://schemas.microsoft.com/office/powerpoint/2010/main" val="35976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&amp; Visualization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user can search for a person to find all of their academic relationships. The relationships covered are postdoc mentors + mentored and degree supervisors and supervisions.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searchbar</a:t>
            </a:r>
            <a:r>
              <a:rPr lang="en-US" dirty="0" smtClean="0"/>
              <a:t> provides autocomplete or suggestions.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D3 provides a visualization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User can view a person’s detail and explore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8176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 of search + detail</a:t>
            </a:r>
            <a:endParaRPr lang="en-CA" dirty="0"/>
          </a:p>
        </p:txBody>
      </p:sp>
      <p:pic>
        <p:nvPicPr>
          <p:cNvPr id="4" name="sear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24" y="1152983"/>
            <a:ext cx="9794875" cy="5573272"/>
          </a:xfrm>
        </p:spPr>
      </p:pic>
    </p:spTree>
    <p:extLst>
      <p:ext uri="{BB962C8B-B14F-4D97-AF65-F5344CB8AC3E}">
        <p14:creationId xmlns:p14="http://schemas.microsoft.com/office/powerpoint/2010/main" val="29804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and solutions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Autocomplete is difficult to implement… Google it! </a:t>
            </a:r>
          </a:p>
          <a:p>
            <a:r>
              <a:rPr lang="en-US" dirty="0" smtClean="0"/>
              <a:t>Angular-Material provides an md-autocomplete directive use it!</a:t>
            </a:r>
            <a:br>
              <a:rPr lang="en-US" dirty="0" smtClean="0"/>
            </a:br>
            <a:r>
              <a:rPr lang="en-CA" dirty="0" smtClean="0">
                <a:hlinkClick r:id="rId2"/>
              </a:rPr>
              <a:t>Source</a:t>
            </a:r>
            <a:endParaRPr lang="en-CA" dirty="0" smtClean="0"/>
          </a:p>
          <a:p>
            <a:r>
              <a:rPr lang="en-US" dirty="0" smtClean="0"/>
              <a:t>The visualization controller and the search controller both need access to the same dataset (search results), but they are not nested and were developed independently. </a:t>
            </a:r>
            <a:br>
              <a:rPr lang="en-US" dirty="0" smtClean="0"/>
            </a:br>
            <a:r>
              <a:rPr lang="en-US" dirty="0" smtClean="0"/>
              <a:t>Solution: </a:t>
            </a:r>
            <a:r>
              <a:rPr lang="en-US" dirty="0" smtClean="0">
                <a:hlinkClick r:id="rId3"/>
              </a:rPr>
              <a:t>broadcast It</a:t>
            </a:r>
            <a:r>
              <a:rPr lang="en-US" dirty="0" smtClean="0"/>
              <a:t> and </a:t>
            </a:r>
            <a:r>
              <a:rPr lang="en-US" dirty="0" err="1" smtClean="0">
                <a:hlinkClick r:id="rId4"/>
              </a:rPr>
              <a:t>recieve</a:t>
            </a:r>
            <a:r>
              <a:rPr lang="en-US" dirty="0" smtClean="0">
                <a:hlinkClick r:id="rId4"/>
              </a:rPr>
              <a:t> it</a:t>
            </a:r>
            <a:endParaRPr lang="en-US" dirty="0" smtClean="0"/>
          </a:p>
          <a:p>
            <a:r>
              <a:rPr lang="en-US" dirty="0" smtClean="0"/>
              <a:t>Data is in a relational database and to gather all data about one person for the view can require cumbersome SQL queries.</a:t>
            </a:r>
            <a:br>
              <a:rPr lang="en-US" dirty="0" smtClean="0"/>
            </a:br>
            <a:r>
              <a:rPr lang="en-US" dirty="0" smtClean="0"/>
              <a:t>Solution: </a:t>
            </a:r>
            <a:r>
              <a:rPr lang="en-US" dirty="0" smtClean="0">
                <a:hlinkClick r:id="rId5"/>
              </a:rPr>
              <a:t>active records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36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</TotalTime>
  <Words>321</Words>
  <Application>Microsoft Office PowerPoint</Application>
  <PresentationFormat>Widescreen</PresentationFormat>
  <Paragraphs>49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Chemistry Genealogy </vt:lpstr>
      <vt:lpstr>Purpose</vt:lpstr>
      <vt:lpstr>Architecture </vt:lpstr>
      <vt:lpstr>Frontend </vt:lpstr>
      <vt:lpstr>Backend</vt:lpstr>
      <vt:lpstr>Database </vt:lpstr>
      <vt:lpstr>Search &amp; Visualization </vt:lpstr>
      <vt:lpstr>Screencast of search + detail</vt:lpstr>
      <vt:lpstr>Challenges and solutions</vt:lpstr>
      <vt:lpstr>Admin notifications</vt:lpstr>
      <vt:lpstr>Notification + admin sceencast</vt:lpstr>
      <vt:lpstr>Challenges and solutions</vt:lpstr>
      <vt:lpstr>Lessons learned</vt:lpstr>
      <vt:lpstr>What should’ve been done differently or what next?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Chemistry Genealogy</dc:title>
  <dc:creator>robyn galloway</dc:creator>
  <cp:lastModifiedBy>robyn galloway</cp:lastModifiedBy>
  <cp:revision>17</cp:revision>
  <dcterms:created xsi:type="dcterms:W3CDTF">2016-04-03T00:18:11Z</dcterms:created>
  <dcterms:modified xsi:type="dcterms:W3CDTF">2016-04-04T01:45:07Z</dcterms:modified>
</cp:coreProperties>
</file>